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image/unknown"/>
  <Default Extension="png" ContentType="image/png"/>
  <Default Extension="jpg" ContentType="image/jpeg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1"/>
  </p:notesMasterIdLst>
  <p:handoutMasterIdLst>
    <p:handoutMasterId r:id="rId12"/>
  </p:handoutMasterIdLst>
  <p:sldIdLst>
    <p:sldId id="311" r:id="rId2"/>
    <p:sldId id="506" r:id="rId3"/>
    <p:sldId id="557" r:id="rId4"/>
    <p:sldId id="562" r:id="rId5"/>
    <p:sldId id="555" r:id="rId6"/>
    <p:sldId id="556" r:id="rId7"/>
    <p:sldId id="560" r:id="rId8"/>
    <p:sldId id="561" r:id="rId9"/>
    <p:sldId id="389" r:id="rId1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4003"/>
    <a:srgbClr val="27FF00"/>
    <a:srgbClr val="C0504D"/>
    <a:srgbClr val="FF8200"/>
    <a:srgbClr val="BF5700"/>
    <a:srgbClr val="1D1A36"/>
    <a:srgbClr val="1E4B87"/>
    <a:srgbClr val="262626"/>
    <a:srgbClr val="1B306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1" autoAdjust="0"/>
    <p:restoredTop sz="96412" autoAdjust="0"/>
  </p:normalViewPr>
  <p:slideViewPr>
    <p:cSldViewPr>
      <p:cViewPr varScale="1">
        <p:scale>
          <a:sx n="27" d="100"/>
          <a:sy n="27" d="100"/>
        </p:scale>
        <p:origin x="200" y="2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75CCF-3F79-B240-B54B-E460927E3D9A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667FB-659E-9746-9E7D-7957003CA9DC}" type="asst">
      <dgm:prSet phldrT="[Text]" phldr="1"/>
      <dgm:spPr>
        <a:noFill/>
      </dgm:spPr>
      <dgm:t>
        <a:bodyPr/>
        <a:lstStyle/>
        <a:p>
          <a:endParaRPr lang="en-US" dirty="0">
            <a:noFill/>
          </a:endParaRPr>
        </a:p>
      </dgm:t>
    </dgm:pt>
    <dgm:pt modelId="{B91DB5E7-3555-854D-A844-2397F78ABDB3}" type="parTrans" cxnId="{DCD694D3-9633-9F41-98DC-43C143A766E4}">
      <dgm:prSet/>
      <dgm:spPr/>
      <dgm:t>
        <a:bodyPr/>
        <a:lstStyle/>
        <a:p>
          <a:endParaRPr lang="en-US"/>
        </a:p>
      </dgm:t>
    </dgm:pt>
    <dgm:pt modelId="{03CF0F1E-593D-EB4C-8101-75EC68076EB1}" type="sibTrans" cxnId="{DCD694D3-9633-9F41-98DC-43C143A766E4}">
      <dgm:prSet/>
      <dgm:spPr/>
      <dgm:t>
        <a:bodyPr/>
        <a:lstStyle/>
        <a:p>
          <a:endParaRPr lang="en-US"/>
        </a:p>
      </dgm:t>
    </dgm:pt>
    <dgm:pt modelId="{C070A693-4720-754F-B5DF-F5360DBF61BA}">
      <dgm:prSet phldrT="[Text]"/>
      <dgm:spPr/>
      <dgm:t>
        <a:bodyPr/>
        <a:lstStyle/>
        <a:p>
          <a:r>
            <a:rPr lang="en-US" dirty="0" smtClean="0"/>
            <a:t>Bus</a:t>
          </a:r>
          <a:endParaRPr lang="en-US" dirty="0"/>
        </a:p>
      </dgm:t>
    </dgm:pt>
    <dgm:pt modelId="{A8ABA6EA-2A19-F445-BD5B-144AC852615C}" type="parTrans" cxnId="{CA9884BB-B9E9-7342-8865-D0B8FFCE6144}">
      <dgm:prSet/>
      <dgm:spPr/>
      <dgm:t>
        <a:bodyPr/>
        <a:lstStyle/>
        <a:p>
          <a:endParaRPr lang="en-US"/>
        </a:p>
      </dgm:t>
    </dgm:pt>
    <dgm:pt modelId="{E2868C5C-C850-024C-A7B0-7C6C9056FEF1}" type="sibTrans" cxnId="{CA9884BB-B9E9-7342-8865-D0B8FFCE6144}">
      <dgm:prSet/>
      <dgm:spPr/>
      <dgm:t>
        <a:bodyPr/>
        <a:lstStyle/>
        <a:p>
          <a:endParaRPr lang="en-US"/>
        </a:p>
      </dgm:t>
    </dgm:pt>
    <dgm:pt modelId="{FDB8449B-4707-8442-B50F-B672DB28F333}">
      <dgm:prSet phldrT="[Text]"/>
      <dgm:spPr/>
      <dgm:t>
        <a:bodyPr/>
        <a:lstStyle/>
        <a:p>
          <a:r>
            <a:rPr lang="en-US" dirty="0" smtClean="0"/>
            <a:t>Car</a:t>
          </a:r>
          <a:endParaRPr lang="en-US" dirty="0"/>
        </a:p>
      </dgm:t>
    </dgm:pt>
    <dgm:pt modelId="{C1FA231A-12A3-6F43-AE60-54559CC3FF2E}" type="parTrans" cxnId="{4FC9F7FE-E01A-5941-B681-E141CF75C3B5}">
      <dgm:prSet/>
      <dgm:spPr/>
      <dgm:t>
        <a:bodyPr/>
        <a:lstStyle/>
        <a:p>
          <a:endParaRPr lang="en-US"/>
        </a:p>
      </dgm:t>
    </dgm:pt>
    <dgm:pt modelId="{CD498CA9-3191-0E4B-890B-5B642839674D}" type="sibTrans" cxnId="{4FC9F7FE-E01A-5941-B681-E141CF75C3B5}">
      <dgm:prSet/>
      <dgm:spPr/>
      <dgm:t>
        <a:bodyPr/>
        <a:lstStyle/>
        <a:p>
          <a:endParaRPr lang="en-US"/>
        </a:p>
      </dgm:t>
    </dgm:pt>
    <dgm:pt modelId="{F208A067-72DA-3A43-803A-6C6BE3B06917}">
      <dgm:prSet phldrT="[Text]"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5F9B4EEC-D38B-A547-93AD-BB3735D5EABA}" type="parTrans" cxnId="{9D8ECCB3-8496-0D44-9D12-97C827B18BAC}">
      <dgm:prSet/>
      <dgm:spPr/>
      <dgm:t>
        <a:bodyPr/>
        <a:lstStyle/>
        <a:p>
          <a:endParaRPr lang="en-US"/>
        </a:p>
      </dgm:t>
    </dgm:pt>
    <dgm:pt modelId="{F88432F2-F807-0841-A02A-08C5BBC126B8}" type="sibTrans" cxnId="{9D8ECCB3-8496-0D44-9D12-97C827B18BAC}">
      <dgm:prSet/>
      <dgm:spPr/>
      <dgm:t>
        <a:bodyPr/>
        <a:lstStyle/>
        <a:p>
          <a:pPr rtl="0"/>
          <a:endParaRPr lang="en-US"/>
        </a:p>
      </dgm:t>
    </dgm:pt>
    <dgm:pt modelId="{E76B95E5-5225-0D44-A471-F47EE5CF311A}" type="pres">
      <dgm:prSet presAssocID="{6E775CCF-3F79-B240-B54B-E460927E3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586FEC5-9FAC-3A45-8CCB-8FA44F071C85}" type="pres">
      <dgm:prSet presAssocID="{8A1667FB-659E-9746-9E7D-7957003CA9DC}" presName="hierRoot1" presStyleCnt="0">
        <dgm:presLayoutVars>
          <dgm:hierBranch val="init"/>
        </dgm:presLayoutVars>
      </dgm:prSet>
      <dgm:spPr/>
    </dgm:pt>
    <dgm:pt modelId="{6A4CC42C-9C55-CC47-8579-03B8A1558988}" type="pres">
      <dgm:prSet presAssocID="{8A1667FB-659E-9746-9E7D-7957003CA9DC}" presName="rootComposite1" presStyleCnt="0"/>
      <dgm:spPr/>
    </dgm:pt>
    <dgm:pt modelId="{83DE4E71-ECD3-414F-ADB9-FE0B69DF536A}" type="pres">
      <dgm:prSet presAssocID="{8A1667FB-659E-9746-9E7D-7957003CA9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4A14D-CC76-9446-9135-C429986C9F3F}" type="pres">
      <dgm:prSet presAssocID="{8A1667FB-659E-9746-9E7D-7957003CA9DC}" presName="rootConnector1" presStyleLbl="asst0" presStyleIdx="0" presStyleCnt="0"/>
      <dgm:spPr/>
      <dgm:t>
        <a:bodyPr/>
        <a:lstStyle/>
        <a:p>
          <a:endParaRPr lang="en-US"/>
        </a:p>
      </dgm:t>
    </dgm:pt>
    <dgm:pt modelId="{970645A4-B1FD-2F4D-A06E-D13CF08A7C44}" type="pres">
      <dgm:prSet presAssocID="{8A1667FB-659E-9746-9E7D-7957003CA9DC}" presName="hierChild2" presStyleCnt="0"/>
      <dgm:spPr/>
    </dgm:pt>
    <dgm:pt modelId="{6A077A51-AA7E-E84B-B07D-41FD85C01664}" type="pres">
      <dgm:prSet presAssocID="{A8ABA6EA-2A19-F445-BD5B-144AC852615C}" presName="Name64" presStyleLbl="parChTrans1D2" presStyleIdx="0" presStyleCnt="3"/>
      <dgm:spPr/>
      <dgm:t>
        <a:bodyPr/>
        <a:lstStyle/>
        <a:p>
          <a:endParaRPr lang="en-US"/>
        </a:p>
      </dgm:t>
    </dgm:pt>
    <dgm:pt modelId="{C941DEE5-3B4F-5F45-8384-E31D3223CB3E}" type="pres">
      <dgm:prSet presAssocID="{C070A693-4720-754F-B5DF-F5360DBF61BA}" presName="hierRoot2" presStyleCnt="0">
        <dgm:presLayoutVars>
          <dgm:hierBranch val="init"/>
        </dgm:presLayoutVars>
      </dgm:prSet>
      <dgm:spPr/>
    </dgm:pt>
    <dgm:pt modelId="{1DB050E1-5E64-634E-A1E3-00AB31E9B645}" type="pres">
      <dgm:prSet presAssocID="{C070A693-4720-754F-B5DF-F5360DBF61BA}" presName="rootComposite" presStyleCnt="0"/>
      <dgm:spPr/>
    </dgm:pt>
    <dgm:pt modelId="{66DE5627-D2A8-8541-A3E5-EADB6EBB80D1}" type="pres">
      <dgm:prSet presAssocID="{C070A693-4720-754F-B5DF-F5360DBF61B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4363E0-DD6F-A343-ACCB-5AED57DDE7CF}" type="pres">
      <dgm:prSet presAssocID="{C070A693-4720-754F-B5DF-F5360DBF61BA}" presName="rootConnector" presStyleLbl="node2" presStyleIdx="0" presStyleCnt="3"/>
      <dgm:spPr/>
      <dgm:t>
        <a:bodyPr/>
        <a:lstStyle/>
        <a:p>
          <a:endParaRPr lang="en-US"/>
        </a:p>
      </dgm:t>
    </dgm:pt>
    <dgm:pt modelId="{9DA86515-1792-764B-8C0F-FD958EF9B54A}" type="pres">
      <dgm:prSet presAssocID="{C070A693-4720-754F-B5DF-F5360DBF61BA}" presName="hierChild4" presStyleCnt="0"/>
      <dgm:spPr/>
    </dgm:pt>
    <dgm:pt modelId="{F1FA2934-3B5E-6649-A7E5-D82C7FBB8B4D}" type="pres">
      <dgm:prSet presAssocID="{C070A693-4720-754F-B5DF-F5360DBF61BA}" presName="hierChild5" presStyleCnt="0"/>
      <dgm:spPr/>
    </dgm:pt>
    <dgm:pt modelId="{23BE25D5-22EC-1E46-871F-44A3A73D2AF6}" type="pres">
      <dgm:prSet presAssocID="{C1FA231A-12A3-6F43-AE60-54559CC3FF2E}" presName="Name64" presStyleLbl="parChTrans1D2" presStyleIdx="1" presStyleCnt="3"/>
      <dgm:spPr/>
      <dgm:t>
        <a:bodyPr/>
        <a:lstStyle/>
        <a:p>
          <a:endParaRPr lang="en-US"/>
        </a:p>
      </dgm:t>
    </dgm:pt>
    <dgm:pt modelId="{63F01DD4-FCC0-BF47-96F2-A716A7ADFF37}" type="pres">
      <dgm:prSet presAssocID="{FDB8449B-4707-8442-B50F-B672DB28F333}" presName="hierRoot2" presStyleCnt="0">
        <dgm:presLayoutVars>
          <dgm:hierBranch val="init"/>
        </dgm:presLayoutVars>
      </dgm:prSet>
      <dgm:spPr/>
    </dgm:pt>
    <dgm:pt modelId="{01793F72-59F4-0F41-AE77-03306E55D247}" type="pres">
      <dgm:prSet presAssocID="{FDB8449B-4707-8442-B50F-B672DB28F333}" presName="rootComposite" presStyleCnt="0"/>
      <dgm:spPr/>
    </dgm:pt>
    <dgm:pt modelId="{65CAD009-5AD0-B845-88E6-DAA894CA8445}" type="pres">
      <dgm:prSet presAssocID="{FDB8449B-4707-8442-B50F-B672DB28F33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DAE27-C859-1E4F-A2D0-1F7B566A74E8}" type="pres">
      <dgm:prSet presAssocID="{FDB8449B-4707-8442-B50F-B672DB28F333}" presName="rootConnector" presStyleLbl="node2" presStyleIdx="1" presStyleCnt="3"/>
      <dgm:spPr/>
      <dgm:t>
        <a:bodyPr/>
        <a:lstStyle/>
        <a:p>
          <a:endParaRPr lang="en-US"/>
        </a:p>
      </dgm:t>
    </dgm:pt>
    <dgm:pt modelId="{4215F423-8103-4A44-ADBE-F6097A122F85}" type="pres">
      <dgm:prSet presAssocID="{FDB8449B-4707-8442-B50F-B672DB28F333}" presName="hierChild4" presStyleCnt="0"/>
      <dgm:spPr/>
    </dgm:pt>
    <dgm:pt modelId="{4E2AB875-60D8-6449-BD90-1756EB36B1FF}" type="pres">
      <dgm:prSet presAssocID="{FDB8449B-4707-8442-B50F-B672DB28F333}" presName="hierChild5" presStyleCnt="0"/>
      <dgm:spPr/>
    </dgm:pt>
    <dgm:pt modelId="{A32AAB4B-DB02-824E-AA95-ED887A6CA569}" type="pres">
      <dgm:prSet presAssocID="{5F9B4EEC-D38B-A547-93AD-BB3735D5EABA}" presName="Name64" presStyleLbl="parChTrans1D2" presStyleIdx="2" presStyleCnt="3"/>
      <dgm:spPr/>
      <dgm:t>
        <a:bodyPr/>
        <a:lstStyle/>
        <a:p>
          <a:endParaRPr lang="en-US"/>
        </a:p>
      </dgm:t>
    </dgm:pt>
    <dgm:pt modelId="{2E1A018A-762D-C345-8D39-70BA13763EEA}" type="pres">
      <dgm:prSet presAssocID="{F208A067-72DA-3A43-803A-6C6BE3B06917}" presName="hierRoot2" presStyleCnt="0">
        <dgm:presLayoutVars>
          <dgm:hierBranch val="init"/>
        </dgm:presLayoutVars>
      </dgm:prSet>
      <dgm:spPr/>
    </dgm:pt>
    <dgm:pt modelId="{E4C5FC7E-D3F8-E543-BD32-91CA3E80F6CF}" type="pres">
      <dgm:prSet presAssocID="{F208A067-72DA-3A43-803A-6C6BE3B06917}" presName="rootComposite" presStyleCnt="0"/>
      <dgm:spPr/>
    </dgm:pt>
    <dgm:pt modelId="{9867997C-0310-1D40-A936-9244962A6555}" type="pres">
      <dgm:prSet presAssocID="{F208A067-72DA-3A43-803A-6C6BE3B06917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5B3D5-9081-7042-B467-E32E88BFDEC2}" type="pres">
      <dgm:prSet presAssocID="{F208A067-72DA-3A43-803A-6C6BE3B06917}" presName="rootConnector" presStyleLbl="node2" presStyleIdx="2" presStyleCnt="3"/>
      <dgm:spPr/>
      <dgm:t>
        <a:bodyPr/>
        <a:lstStyle/>
        <a:p>
          <a:endParaRPr lang="en-US"/>
        </a:p>
      </dgm:t>
    </dgm:pt>
    <dgm:pt modelId="{1A25BB01-8AFC-5549-9F29-FBB41B1A9C7D}" type="pres">
      <dgm:prSet presAssocID="{F208A067-72DA-3A43-803A-6C6BE3B06917}" presName="hierChild4" presStyleCnt="0"/>
      <dgm:spPr/>
    </dgm:pt>
    <dgm:pt modelId="{B5124E76-9FFF-2B42-8D91-C78DDB6F0518}" type="pres">
      <dgm:prSet presAssocID="{F208A067-72DA-3A43-803A-6C6BE3B06917}" presName="hierChild5" presStyleCnt="0"/>
      <dgm:spPr/>
    </dgm:pt>
    <dgm:pt modelId="{492F1BA9-162F-A945-A882-1E05236548C2}" type="pres">
      <dgm:prSet presAssocID="{8A1667FB-659E-9746-9E7D-7957003CA9DC}" presName="hierChild3" presStyleCnt="0"/>
      <dgm:spPr/>
    </dgm:pt>
  </dgm:ptLst>
  <dgm:cxnLst>
    <dgm:cxn modelId="{12576520-2EB3-5C4A-99FA-6DEF668AB12D}" type="presOf" srcId="{5F9B4EEC-D38B-A547-93AD-BB3735D5EABA}" destId="{A32AAB4B-DB02-824E-AA95-ED887A6CA569}" srcOrd="0" destOrd="0" presId="urn:microsoft.com/office/officeart/2009/3/layout/HorizontalOrganizationChart"/>
    <dgm:cxn modelId="{CA9884BB-B9E9-7342-8865-D0B8FFCE6144}" srcId="{8A1667FB-659E-9746-9E7D-7957003CA9DC}" destId="{C070A693-4720-754F-B5DF-F5360DBF61BA}" srcOrd="0" destOrd="0" parTransId="{A8ABA6EA-2A19-F445-BD5B-144AC852615C}" sibTransId="{E2868C5C-C850-024C-A7B0-7C6C9056FEF1}"/>
    <dgm:cxn modelId="{2695B668-4724-8E42-8612-E25A33F18368}" type="presOf" srcId="{FDB8449B-4707-8442-B50F-B672DB28F333}" destId="{9F7DAE27-C859-1E4F-A2D0-1F7B566A74E8}" srcOrd="1" destOrd="0" presId="urn:microsoft.com/office/officeart/2009/3/layout/HorizontalOrganizationChart"/>
    <dgm:cxn modelId="{E88317E2-F54F-BD49-9562-6BEA008D9203}" type="presOf" srcId="{8A1667FB-659E-9746-9E7D-7957003CA9DC}" destId="{83DE4E71-ECD3-414F-ADB9-FE0B69DF536A}" srcOrd="0" destOrd="0" presId="urn:microsoft.com/office/officeart/2009/3/layout/HorizontalOrganizationChart"/>
    <dgm:cxn modelId="{4FC9F7FE-E01A-5941-B681-E141CF75C3B5}" srcId="{8A1667FB-659E-9746-9E7D-7957003CA9DC}" destId="{FDB8449B-4707-8442-B50F-B672DB28F333}" srcOrd="1" destOrd="0" parTransId="{C1FA231A-12A3-6F43-AE60-54559CC3FF2E}" sibTransId="{CD498CA9-3191-0E4B-890B-5B642839674D}"/>
    <dgm:cxn modelId="{F30814E6-DE07-4641-8C5C-3931A565F552}" type="presOf" srcId="{C1FA231A-12A3-6F43-AE60-54559CC3FF2E}" destId="{23BE25D5-22EC-1E46-871F-44A3A73D2AF6}" srcOrd="0" destOrd="0" presId="urn:microsoft.com/office/officeart/2009/3/layout/HorizontalOrganizationChart"/>
    <dgm:cxn modelId="{E6D85A77-3361-F74E-A927-0E59679E3C6E}" type="presOf" srcId="{C070A693-4720-754F-B5DF-F5360DBF61BA}" destId="{66DE5627-D2A8-8541-A3E5-EADB6EBB80D1}" srcOrd="0" destOrd="0" presId="urn:microsoft.com/office/officeart/2009/3/layout/HorizontalOrganizationChart"/>
    <dgm:cxn modelId="{9D8ECCB3-8496-0D44-9D12-97C827B18BAC}" srcId="{8A1667FB-659E-9746-9E7D-7957003CA9DC}" destId="{F208A067-72DA-3A43-803A-6C6BE3B06917}" srcOrd="2" destOrd="0" parTransId="{5F9B4EEC-D38B-A547-93AD-BB3735D5EABA}" sibTransId="{F88432F2-F807-0841-A02A-08C5BBC126B8}"/>
    <dgm:cxn modelId="{DCD694D3-9633-9F41-98DC-43C143A766E4}" srcId="{6E775CCF-3F79-B240-B54B-E460927E3D9A}" destId="{8A1667FB-659E-9746-9E7D-7957003CA9DC}" srcOrd="0" destOrd="0" parTransId="{B91DB5E7-3555-854D-A844-2397F78ABDB3}" sibTransId="{03CF0F1E-593D-EB4C-8101-75EC68076EB1}"/>
    <dgm:cxn modelId="{F6F04A6E-487E-CC4F-8B24-A85DC8DD7BB1}" type="presOf" srcId="{F208A067-72DA-3A43-803A-6C6BE3B06917}" destId="{9867997C-0310-1D40-A936-9244962A6555}" srcOrd="0" destOrd="0" presId="urn:microsoft.com/office/officeart/2009/3/layout/HorizontalOrganizationChart"/>
    <dgm:cxn modelId="{930B058B-C635-094B-BC6E-5EEFD4489CF0}" type="presOf" srcId="{6E775CCF-3F79-B240-B54B-E460927E3D9A}" destId="{E76B95E5-5225-0D44-A471-F47EE5CF311A}" srcOrd="0" destOrd="0" presId="urn:microsoft.com/office/officeart/2009/3/layout/HorizontalOrganizationChart"/>
    <dgm:cxn modelId="{BA65CA48-93BD-374A-9667-1CA392887118}" type="presOf" srcId="{C070A693-4720-754F-B5DF-F5360DBF61BA}" destId="{F34363E0-DD6F-A343-ACCB-5AED57DDE7CF}" srcOrd="1" destOrd="0" presId="urn:microsoft.com/office/officeart/2009/3/layout/HorizontalOrganizationChart"/>
    <dgm:cxn modelId="{BF9703AA-A6AB-AE4D-ABD4-AF473BFBB872}" type="presOf" srcId="{F208A067-72DA-3A43-803A-6C6BE3B06917}" destId="{4485B3D5-9081-7042-B467-E32E88BFDEC2}" srcOrd="1" destOrd="0" presId="urn:microsoft.com/office/officeart/2009/3/layout/HorizontalOrganizationChart"/>
    <dgm:cxn modelId="{99C58E5F-7980-B141-B26C-8F1EDA2361CB}" type="presOf" srcId="{A8ABA6EA-2A19-F445-BD5B-144AC852615C}" destId="{6A077A51-AA7E-E84B-B07D-41FD85C01664}" srcOrd="0" destOrd="0" presId="urn:microsoft.com/office/officeart/2009/3/layout/HorizontalOrganizationChart"/>
    <dgm:cxn modelId="{B7CE14FC-DC94-044C-AEAE-676EC9713E9C}" type="presOf" srcId="{FDB8449B-4707-8442-B50F-B672DB28F333}" destId="{65CAD009-5AD0-B845-88E6-DAA894CA8445}" srcOrd="0" destOrd="0" presId="urn:microsoft.com/office/officeart/2009/3/layout/HorizontalOrganizationChart"/>
    <dgm:cxn modelId="{26010771-3F4C-F345-B1B2-1C0EB29CE92B}" type="presOf" srcId="{8A1667FB-659E-9746-9E7D-7957003CA9DC}" destId="{6794A14D-CC76-9446-9135-C429986C9F3F}" srcOrd="1" destOrd="0" presId="urn:microsoft.com/office/officeart/2009/3/layout/HorizontalOrganizationChart"/>
    <dgm:cxn modelId="{A9BE6738-2BCB-FE41-98A8-A7E65E3B8EA4}" type="presParOf" srcId="{E76B95E5-5225-0D44-A471-F47EE5CF311A}" destId="{D586FEC5-9FAC-3A45-8CCB-8FA44F071C85}" srcOrd="0" destOrd="0" presId="urn:microsoft.com/office/officeart/2009/3/layout/HorizontalOrganizationChart"/>
    <dgm:cxn modelId="{2D6785A9-2382-1A4F-8B76-4DF705BBB56B}" type="presParOf" srcId="{D586FEC5-9FAC-3A45-8CCB-8FA44F071C85}" destId="{6A4CC42C-9C55-CC47-8579-03B8A1558988}" srcOrd="0" destOrd="0" presId="urn:microsoft.com/office/officeart/2009/3/layout/HorizontalOrganizationChart"/>
    <dgm:cxn modelId="{8C7A3C01-4FA8-7A42-BE8D-C1C1DA00E5E9}" type="presParOf" srcId="{6A4CC42C-9C55-CC47-8579-03B8A1558988}" destId="{83DE4E71-ECD3-414F-ADB9-FE0B69DF536A}" srcOrd="0" destOrd="0" presId="urn:microsoft.com/office/officeart/2009/3/layout/HorizontalOrganizationChart"/>
    <dgm:cxn modelId="{4311D3F1-8E4C-BB48-8611-7E09DBDCD74E}" type="presParOf" srcId="{6A4CC42C-9C55-CC47-8579-03B8A1558988}" destId="{6794A14D-CC76-9446-9135-C429986C9F3F}" srcOrd="1" destOrd="0" presId="urn:microsoft.com/office/officeart/2009/3/layout/HorizontalOrganizationChart"/>
    <dgm:cxn modelId="{D2EED0FF-B8C8-BE44-B0AC-9712B6BFFC37}" type="presParOf" srcId="{D586FEC5-9FAC-3A45-8CCB-8FA44F071C85}" destId="{970645A4-B1FD-2F4D-A06E-D13CF08A7C44}" srcOrd="1" destOrd="0" presId="urn:microsoft.com/office/officeart/2009/3/layout/HorizontalOrganizationChart"/>
    <dgm:cxn modelId="{17ACB48C-83B5-414E-AA36-62F273EFC49E}" type="presParOf" srcId="{970645A4-B1FD-2F4D-A06E-D13CF08A7C44}" destId="{6A077A51-AA7E-E84B-B07D-41FD85C01664}" srcOrd="0" destOrd="0" presId="urn:microsoft.com/office/officeart/2009/3/layout/HorizontalOrganizationChart"/>
    <dgm:cxn modelId="{6574F615-7942-3B46-86D1-3FA05F8FBC9A}" type="presParOf" srcId="{970645A4-B1FD-2F4D-A06E-D13CF08A7C44}" destId="{C941DEE5-3B4F-5F45-8384-E31D3223CB3E}" srcOrd="1" destOrd="0" presId="urn:microsoft.com/office/officeart/2009/3/layout/HorizontalOrganizationChart"/>
    <dgm:cxn modelId="{A5B6D25F-4232-6B4B-B769-E576726740BA}" type="presParOf" srcId="{C941DEE5-3B4F-5F45-8384-E31D3223CB3E}" destId="{1DB050E1-5E64-634E-A1E3-00AB31E9B645}" srcOrd="0" destOrd="0" presId="urn:microsoft.com/office/officeart/2009/3/layout/HorizontalOrganizationChart"/>
    <dgm:cxn modelId="{8DFED9B1-D721-204B-A24D-0F0CCA61265A}" type="presParOf" srcId="{1DB050E1-5E64-634E-A1E3-00AB31E9B645}" destId="{66DE5627-D2A8-8541-A3E5-EADB6EBB80D1}" srcOrd="0" destOrd="0" presId="urn:microsoft.com/office/officeart/2009/3/layout/HorizontalOrganizationChart"/>
    <dgm:cxn modelId="{BC98FA70-A858-BD48-89A2-7264F25A6908}" type="presParOf" srcId="{1DB050E1-5E64-634E-A1E3-00AB31E9B645}" destId="{F34363E0-DD6F-A343-ACCB-5AED57DDE7CF}" srcOrd="1" destOrd="0" presId="urn:microsoft.com/office/officeart/2009/3/layout/HorizontalOrganizationChart"/>
    <dgm:cxn modelId="{437F4B60-BE04-E940-8D25-03A4D5DFF0CC}" type="presParOf" srcId="{C941DEE5-3B4F-5F45-8384-E31D3223CB3E}" destId="{9DA86515-1792-764B-8C0F-FD958EF9B54A}" srcOrd="1" destOrd="0" presId="urn:microsoft.com/office/officeart/2009/3/layout/HorizontalOrganizationChart"/>
    <dgm:cxn modelId="{053684E1-714B-024C-A341-09DDC2EC5638}" type="presParOf" srcId="{C941DEE5-3B4F-5F45-8384-E31D3223CB3E}" destId="{F1FA2934-3B5E-6649-A7E5-D82C7FBB8B4D}" srcOrd="2" destOrd="0" presId="urn:microsoft.com/office/officeart/2009/3/layout/HorizontalOrganizationChart"/>
    <dgm:cxn modelId="{5C335CD4-ED3F-FA47-8C89-9FCAB6233E3C}" type="presParOf" srcId="{970645A4-B1FD-2F4D-A06E-D13CF08A7C44}" destId="{23BE25D5-22EC-1E46-871F-44A3A73D2AF6}" srcOrd="2" destOrd="0" presId="urn:microsoft.com/office/officeart/2009/3/layout/HorizontalOrganizationChart"/>
    <dgm:cxn modelId="{9AEB8673-10FA-564B-9CC5-370A55CA460C}" type="presParOf" srcId="{970645A4-B1FD-2F4D-A06E-D13CF08A7C44}" destId="{63F01DD4-FCC0-BF47-96F2-A716A7ADFF37}" srcOrd="3" destOrd="0" presId="urn:microsoft.com/office/officeart/2009/3/layout/HorizontalOrganizationChart"/>
    <dgm:cxn modelId="{745BC214-8D36-6B4E-A6C9-40C6A35D7461}" type="presParOf" srcId="{63F01DD4-FCC0-BF47-96F2-A716A7ADFF37}" destId="{01793F72-59F4-0F41-AE77-03306E55D247}" srcOrd="0" destOrd="0" presId="urn:microsoft.com/office/officeart/2009/3/layout/HorizontalOrganizationChart"/>
    <dgm:cxn modelId="{6C99395B-7775-684A-8773-FE2A4F8052F5}" type="presParOf" srcId="{01793F72-59F4-0F41-AE77-03306E55D247}" destId="{65CAD009-5AD0-B845-88E6-DAA894CA8445}" srcOrd="0" destOrd="0" presId="urn:microsoft.com/office/officeart/2009/3/layout/HorizontalOrganizationChart"/>
    <dgm:cxn modelId="{6A214865-E0E3-3246-9322-F7CFD91469FE}" type="presParOf" srcId="{01793F72-59F4-0F41-AE77-03306E55D247}" destId="{9F7DAE27-C859-1E4F-A2D0-1F7B566A74E8}" srcOrd="1" destOrd="0" presId="urn:microsoft.com/office/officeart/2009/3/layout/HorizontalOrganizationChart"/>
    <dgm:cxn modelId="{FDC247ED-DD36-254A-AEFD-24F1DC9B7560}" type="presParOf" srcId="{63F01DD4-FCC0-BF47-96F2-A716A7ADFF37}" destId="{4215F423-8103-4A44-ADBE-F6097A122F85}" srcOrd="1" destOrd="0" presId="urn:microsoft.com/office/officeart/2009/3/layout/HorizontalOrganizationChart"/>
    <dgm:cxn modelId="{447899E0-51C4-6E41-BFA7-B2CD0DC962B5}" type="presParOf" srcId="{63F01DD4-FCC0-BF47-96F2-A716A7ADFF37}" destId="{4E2AB875-60D8-6449-BD90-1756EB36B1FF}" srcOrd="2" destOrd="0" presId="urn:microsoft.com/office/officeart/2009/3/layout/HorizontalOrganizationChart"/>
    <dgm:cxn modelId="{FB4D21B7-A18C-254A-A32E-A21B55F1DA49}" type="presParOf" srcId="{970645A4-B1FD-2F4D-A06E-D13CF08A7C44}" destId="{A32AAB4B-DB02-824E-AA95-ED887A6CA569}" srcOrd="4" destOrd="0" presId="urn:microsoft.com/office/officeart/2009/3/layout/HorizontalOrganizationChart"/>
    <dgm:cxn modelId="{14B59958-FFF8-6C45-9425-06BE7F9127EB}" type="presParOf" srcId="{970645A4-B1FD-2F4D-A06E-D13CF08A7C44}" destId="{2E1A018A-762D-C345-8D39-70BA13763EEA}" srcOrd="5" destOrd="0" presId="urn:microsoft.com/office/officeart/2009/3/layout/HorizontalOrganizationChart"/>
    <dgm:cxn modelId="{1DBD1670-F15C-B04E-AA36-5C47ACFF9164}" type="presParOf" srcId="{2E1A018A-762D-C345-8D39-70BA13763EEA}" destId="{E4C5FC7E-D3F8-E543-BD32-91CA3E80F6CF}" srcOrd="0" destOrd="0" presId="urn:microsoft.com/office/officeart/2009/3/layout/HorizontalOrganizationChart"/>
    <dgm:cxn modelId="{4FA01873-ECD0-9C4B-9A12-E80AA2D17D96}" type="presParOf" srcId="{E4C5FC7E-D3F8-E543-BD32-91CA3E80F6CF}" destId="{9867997C-0310-1D40-A936-9244962A6555}" srcOrd="0" destOrd="0" presId="urn:microsoft.com/office/officeart/2009/3/layout/HorizontalOrganizationChart"/>
    <dgm:cxn modelId="{0FD6EA57-28BA-C44C-9413-7B756DC02681}" type="presParOf" srcId="{E4C5FC7E-D3F8-E543-BD32-91CA3E80F6CF}" destId="{4485B3D5-9081-7042-B467-E32E88BFDEC2}" srcOrd="1" destOrd="0" presId="urn:microsoft.com/office/officeart/2009/3/layout/HorizontalOrganizationChart"/>
    <dgm:cxn modelId="{EF9C19E2-9C59-9B4B-B038-72034A9B9E89}" type="presParOf" srcId="{2E1A018A-762D-C345-8D39-70BA13763EEA}" destId="{1A25BB01-8AFC-5549-9F29-FBB41B1A9C7D}" srcOrd="1" destOrd="0" presId="urn:microsoft.com/office/officeart/2009/3/layout/HorizontalOrganizationChart"/>
    <dgm:cxn modelId="{271462C5-93D0-E345-83E1-FCC6B360F1DD}" type="presParOf" srcId="{2E1A018A-762D-C345-8D39-70BA13763EEA}" destId="{B5124E76-9FFF-2B42-8D91-C78DDB6F0518}" srcOrd="2" destOrd="0" presId="urn:microsoft.com/office/officeart/2009/3/layout/HorizontalOrganizationChart"/>
    <dgm:cxn modelId="{9E33D2F7-37F7-B648-AB4D-DD5C9337671A}" type="presParOf" srcId="{D586FEC5-9FAC-3A45-8CCB-8FA44F071C85}" destId="{492F1BA9-162F-A945-A882-1E05236548C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AAB4B-DB02-824E-AA95-ED887A6CA569}">
      <dsp:nvSpPr>
        <dsp:cNvPr id="0" name=""/>
        <dsp:cNvSpPr/>
      </dsp:nvSpPr>
      <dsp:spPr>
        <a:xfrm>
          <a:off x="1558788" y="1134601"/>
          <a:ext cx="311422" cy="669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711" y="0"/>
              </a:lnTo>
              <a:lnTo>
                <a:pt x="155711" y="669559"/>
              </a:lnTo>
              <a:lnTo>
                <a:pt x="311422" y="669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E25D5-22EC-1E46-871F-44A3A73D2AF6}">
      <dsp:nvSpPr>
        <dsp:cNvPr id="0" name=""/>
        <dsp:cNvSpPr/>
      </dsp:nvSpPr>
      <dsp:spPr>
        <a:xfrm>
          <a:off x="1558788" y="1088881"/>
          <a:ext cx="311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422" y="4572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77A51-AA7E-E84B-B07D-41FD85C01664}">
      <dsp:nvSpPr>
        <dsp:cNvPr id="0" name=""/>
        <dsp:cNvSpPr/>
      </dsp:nvSpPr>
      <dsp:spPr>
        <a:xfrm>
          <a:off x="1558788" y="465042"/>
          <a:ext cx="311422" cy="669559"/>
        </a:xfrm>
        <a:custGeom>
          <a:avLst/>
          <a:gdLst/>
          <a:ahLst/>
          <a:cxnLst/>
          <a:rect l="0" t="0" r="0" b="0"/>
          <a:pathLst>
            <a:path>
              <a:moveTo>
                <a:pt x="0" y="669559"/>
              </a:moveTo>
              <a:lnTo>
                <a:pt x="155711" y="669559"/>
              </a:lnTo>
              <a:lnTo>
                <a:pt x="155711" y="0"/>
              </a:lnTo>
              <a:lnTo>
                <a:pt x="311422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E4E71-ECD3-414F-ADB9-FE0B69DF536A}">
      <dsp:nvSpPr>
        <dsp:cNvPr id="0" name=""/>
        <dsp:cNvSpPr/>
      </dsp:nvSpPr>
      <dsp:spPr>
        <a:xfrm>
          <a:off x="1674" y="897141"/>
          <a:ext cx="1557114" cy="474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>
            <a:noFill/>
          </a:endParaRPr>
        </a:p>
      </dsp:txBody>
      <dsp:txXfrm>
        <a:off x="1674" y="897141"/>
        <a:ext cx="1557114" cy="474919"/>
      </dsp:txXfrm>
    </dsp:sp>
    <dsp:sp modelId="{66DE5627-D2A8-8541-A3E5-EADB6EBB80D1}">
      <dsp:nvSpPr>
        <dsp:cNvPr id="0" name=""/>
        <dsp:cNvSpPr/>
      </dsp:nvSpPr>
      <dsp:spPr>
        <a:xfrm>
          <a:off x="1870211" y="227582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Bus</a:t>
          </a:r>
          <a:endParaRPr lang="en-US" sz="3200" kern="1200" dirty="0"/>
        </a:p>
      </dsp:txBody>
      <dsp:txXfrm>
        <a:off x="1870211" y="227582"/>
        <a:ext cx="1557114" cy="474919"/>
      </dsp:txXfrm>
    </dsp:sp>
    <dsp:sp modelId="{65CAD009-5AD0-B845-88E6-DAA894CA8445}">
      <dsp:nvSpPr>
        <dsp:cNvPr id="0" name=""/>
        <dsp:cNvSpPr/>
      </dsp:nvSpPr>
      <dsp:spPr>
        <a:xfrm>
          <a:off x="1870211" y="897141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Car</a:t>
          </a:r>
          <a:endParaRPr lang="en-US" sz="3200" kern="1200" dirty="0"/>
        </a:p>
      </dsp:txBody>
      <dsp:txXfrm>
        <a:off x="1870211" y="897141"/>
        <a:ext cx="1557114" cy="474919"/>
      </dsp:txXfrm>
    </dsp:sp>
    <dsp:sp modelId="{9867997C-0310-1D40-A936-9244962A6555}">
      <dsp:nvSpPr>
        <dsp:cNvPr id="0" name=""/>
        <dsp:cNvSpPr/>
      </dsp:nvSpPr>
      <dsp:spPr>
        <a:xfrm>
          <a:off x="1870211" y="1566700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...</a:t>
          </a:r>
          <a:endParaRPr lang="en-US" sz="3200" kern="1200" dirty="0"/>
        </a:p>
      </dsp:txBody>
      <dsp:txXfrm>
        <a:off x="1870211" y="1566700"/>
        <a:ext cx="1557114" cy="474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7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9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1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4" Type="http://schemas.openxmlformats.org/officeDocument/2006/relationships/image" Target="../media/image2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CNNs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&lt;DATE GOES HERE&gt;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6200" y="22098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600" y="23622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1000" y="25146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14600"/>
            <a:ext cx="2209800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76901" y="472821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2966572" y="3067050"/>
            <a:ext cx="233828" cy="1104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352800" y="2743200"/>
            <a:ext cx="3657600" cy="175260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72" y="2990850"/>
            <a:ext cx="3488501" cy="13017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584094" y="2118359"/>
            <a:ext cx="31678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Spatial Features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36954675"/>
              </p:ext>
            </p:extLst>
          </p:nvPr>
        </p:nvGraphicFramePr>
        <p:xfrm>
          <a:off x="5471210" y="2448847"/>
          <a:ext cx="3429000" cy="226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6" name="Rectangle 35"/>
          <p:cNvSpPr/>
          <p:nvPr/>
        </p:nvSpPr>
        <p:spPr>
          <a:xfrm>
            <a:off x="7391400" y="4728210"/>
            <a:ext cx="13917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2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27691"/>
            <a:ext cx="8013700" cy="2707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3719" y="5486400"/>
            <a:ext cx="4025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</a:t>
            </a:r>
            <a:r>
              <a:rPr lang="en-US" sz="800" dirty="0" err="1" smtClean="0"/>
              <a:t>Src</a:t>
            </a:r>
            <a:r>
              <a:rPr lang="en-US" sz="800" dirty="0"/>
              <a:t>: https://</a:t>
            </a:r>
            <a:r>
              <a:rPr lang="en-US" sz="800" dirty="0" err="1"/>
              <a:t>www.mathworks.com</a:t>
            </a:r>
            <a:r>
              <a:rPr lang="en-US" sz="800" dirty="0"/>
              <a:t>/discovery/convolutional-neural-</a:t>
            </a:r>
            <a:r>
              <a:rPr lang="en-US" sz="800" dirty="0" err="1"/>
              <a:t>network.html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361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00" y="1532109"/>
            <a:ext cx="5436576" cy="38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2778"/>
          <a:stretch/>
        </p:blipFill>
        <p:spPr>
          <a:xfrm>
            <a:off x="609600" y="914400"/>
            <a:ext cx="8013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2109"/>
            <a:ext cx="8410776" cy="38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6" y="1828800"/>
            <a:ext cx="875829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Famous CNN Architectures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938310" cy="55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7510F5-D708-6044-A693-189676061E16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14272</TotalTime>
  <Words>69</Words>
  <Application>Microsoft Macintosh PowerPoint</Application>
  <PresentationFormat>On-screen Show (4:3)</PresentationFormat>
  <Paragraphs>27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Roboto</vt:lpstr>
      <vt:lpstr>Arial</vt:lpstr>
      <vt:lpstr>1_Unbranded</vt:lpstr>
      <vt:lpstr>CNNs</vt:lpstr>
      <vt:lpstr>Convolutional Neural Networks</vt:lpstr>
      <vt:lpstr>Convolutional Neural Networks</vt:lpstr>
      <vt:lpstr>CNN Filters</vt:lpstr>
      <vt:lpstr>CNN Filters</vt:lpstr>
      <vt:lpstr>CNN Filters</vt:lpstr>
      <vt:lpstr>CNN Architecture</vt:lpstr>
      <vt:lpstr>Famous CNN Architectures</vt:lpstr>
      <vt:lpstr>Questions / Discussion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Jeremy Hill</cp:lastModifiedBy>
  <cp:revision>1683</cp:revision>
  <cp:lastPrinted>2016-01-30T16:23:56Z</cp:lastPrinted>
  <dcterms:created xsi:type="dcterms:W3CDTF">2015-01-20T17:19:00Z</dcterms:created>
  <dcterms:modified xsi:type="dcterms:W3CDTF">2018-03-02T07:06:56Z</dcterms:modified>
</cp:coreProperties>
</file>